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One Little Font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529210-29ED-4835-B2D1-56440E01738A}" v="6" dt="2024-03-06T13:10:32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7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font" Target="fonts/font1.fntdata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n Lorente" userId="7fdad799-9e6e-4815-a5ca-4b30dc678abe" providerId="ADAL" clId="{7A529210-29ED-4835-B2D1-56440E01738A}"/>
    <pc:docChg chg="undo custSel modSld">
      <pc:chgData name="Natalin Lorente" userId="7fdad799-9e6e-4815-a5ca-4b30dc678abe" providerId="ADAL" clId="{7A529210-29ED-4835-B2D1-56440E01738A}" dt="2024-03-06T13:18:16.845" v="198" actId="20577"/>
      <pc:docMkLst>
        <pc:docMk/>
      </pc:docMkLst>
      <pc:sldChg chg="addSp delSp modSp mod">
        <pc:chgData name="Natalin Lorente" userId="7fdad799-9e6e-4815-a5ca-4b30dc678abe" providerId="ADAL" clId="{7A529210-29ED-4835-B2D1-56440E01738A}" dt="2024-03-06T13:18:16.845" v="198" actId="20577"/>
        <pc:sldMkLst>
          <pc:docMk/>
          <pc:sldMk cId="0" sldId="256"/>
        </pc:sldMkLst>
        <pc:spChg chg="mod">
          <ac:chgData name="Natalin Lorente" userId="7fdad799-9e6e-4815-a5ca-4b30dc678abe" providerId="ADAL" clId="{7A529210-29ED-4835-B2D1-56440E01738A}" dt="2024-03-06T13:04:18.164" v="107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Natalin Lorente" userId="7fdad799-9e6e-4815-a5ca-4b30dc678abe" providerId="ADAL" clId="{7A529210-29ED-4835-B2D1-56440E01738A}" dt="2024-03-06T13:04:18.164" v="107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Natalin Lorente" userId="7fdad799-9e6e-4815-a5ca-4b30dc678abe" providerId="ADAL" clId="{7A529210-29ED-4835-B2D1-56440E01738A}" dt="2024-03-06T13:04:18.164" v="107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Natalin Lorente" userId="7fdad799-9e6e-4815-a5ca-4b30dc678abe" providerId="ADAL" clId="{7A529210-29ED-4835-B2D1-56440E01738A}" dt="2024-03-06T13:16:53.590" v="186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Natalin Lorente" userId="7fdad799-9e6e-4815-a5ca-4b30dc678abe" providerId="ADAL" clId="{7A529210-29ED-4835-B2D1-56440E01738A}" dt="2024-03-06T13:16:53.590" v="186" actId="1076"/>
          <ac:spMkLst>
            <pc:docMk/>
            <pc:sldMk cId="0" sldId="256"/>
            <ac:spMk id="8" creationId="{00000000-0000-0000-0000-000000000000}"/>
          </ac:spMkLst>
        </pc:spChg>
        <pc:spChg chg="mod">
          <ac:chgData name="Natalin Lorente" userId="7fdad799-9e6e-4815-a5ca-4b30dc678abe" providerId="ADAL" clId="{7A529210-29ED-4835-B2D1-56440E01738A}" dt="2024-03-06T13:16:53.590" v="186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Natalin Lorente" userId="7fdad799-9e6e-4815-a5ca-4b30dc678abe" providerId="ADAL" clId="{7A529210-29ED-4835-B2D1-56440E01738A}" dt="2024-03-06T13:16:53.590" v="186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Natalin Lorente" userId="7fdad799-9e6e-4815-a5ca-4b30dc678abe" providerId="ADAL" clId="{7A529210-29ED-4835-B2D1-56440E01738A}" dt="2024-03-06T13:16:53.590" v="186" actId="1076"/>
          <ac:spMkLst>
            <pc:docMk/>
            <pc:sldMk cId="0" sldId="256"/>
            <ac:spMk id="11" creationId="{00000000-0000-0000-0000-000000000000}"/>
          </ac:spMkLst>
        </pc:spChg>
        <pc:spChg chg="mod">
          <ac:chgData name="Natalin Lorente" userId="7fdad799-9e6e-4815-a5ca-4b30dc678abe" providerId="ADAL" clId="{7A529210-29ED-4835-B2D1-56440E01738A}" dt="2024-03-06T13:16:53.590" v="186" actId="1076"/>
          <ac:spMkLst>
            <pc:docMk/>
            <pc:sldMk cId="0" sldId="256"/>
            <ac:spMk id="12" creationId="{00000000-0000-0000-0000-000000000000}"/>
          </ac:spMkLst>
        </pc:spChg>
        <pc:spChg chg="mod">
          <ac:chgData name="Natalin Lorente" userId="7fdad799-9e6e-4815-a5ca-4b30dc678abe" providerId="ADAL" clId="{7A529210-29ED-4835-B2D1-56440E01738A}" dt="2024-03-06T13:05:55.534" v="116" actId="1076"/>
          <ac:spMkLst>
            <pc:docMk/>
            <pc:sldMk cId="0" sldId="256"/>
            <ac:spMk id="13" creationId="{00000000-0000-0000-0000-000000000000}"/>
          </ac:spMkLst>
        </pc:spChg>
        <pc:spChg chg="del">
          <ac:chgData name="Natalin Lorente" userId="7fdad799-9e6e-4815-a5ca-4b30dc678abe" providerId="ADAL" clId="{7A529210-29ED-4835-B2D1-56440E01738A}" dt="2024-03-06T12:58:21.687" v="8" actId="478"/>
          <ac:spMkLst>
            <pc:docMk/>
            <pc:sldMk cId="0" sldId="256"/>
            <ac:spMk id="14" creationId="{00000000-0000-0000-0000-000000000000}"/>
          </ac:spMkLst>
        </pc:spChg>
        <pc:spChg chg="mod">
          <ac:chgData name="Natalin Lorente" userId="7fdad799-9e6e-4815-a5ca-4b30dc678abe" providerId="ADAL" clId="{7A529210-29ED-4835-B2D1-56440E01738A}" dt="2024-03-06T13:06:26.562" v="124" actId="20577"/>
          <ac:spMkLst>
            <pc:docMk/>
            <pc:sldMk cId="0" sldId="256"/>
            <ac:spMk id="15" creationId="{00000000-0000-0000-0000-000000000000}"/>
          </ac:spMkLst>
        </pc:spChg>
        <pc:spChg chg="mod">
          <ac:chgData name="Natalin Lorente" userId="7fdad799-9e6e-4815-a5ca-4b30dc678abe" providerId="ADAL" clId="{7A529210-29ED-4835-B2D1-56440E01738A}" dt="2024-03-06T13:15:51.504" v="170" actId="20577"/>
          <ac:spMkLst>
            <pc:docMk/>
            <pc:sldMk cId="0" sldId="256"/>
            <ac:spMk id="16" creationId="{00000000-0000-0000-0000-000000000000}"/>
          </ac:spMkLst>
        </pc:spChg>
        <pc:spChg chg="mod">
          <ac:chgData name="Natalin Lorente" userId="7fdad799-9e6e-4815-a5ca-4b30dc678abe" providerId="ADAL" clId="{7A529210-29ED-4835-B2D1-56440E01738A}" dt="2024-03-06T13:16:53.590" v="186" actId="1076"/>
          <ac:spMkLst>
            <pc:docMk/>
            <pc:sldMk cId="0" sldId="256"/>
            <ac:spMk id="17" creationId="{00000000-0000-0000-0000-000000000000}"/>
          </ac:spMkLst>
        </pc:spChg>
        <pc:spChg chg="mod">
          <ac:chgData name="Natalin Lorente" userId="7fdad799-9e6e-4815-a5ca-4b30dc678abe" providerId="ADAL" clId="{7A529210-29ED-4835-B2D1-56440E01738A}" dt="2024-03-06T13:17:19.802" v="190" actId="14100"/>
          <ac:spMkLst>
            <pc:docMk/>
            <pc:sldMk cId="0" sldId="256"/>
            <ac:spMk id="18" creationId="{00000000-0000-0000-0000-000000000000}"/>
          </ac:spMkLst>
        </pc:spChg>
        <pc:spChg chg="mod">
          <ac:chgData name="Natalin Lorente" userId="7fdad799-9e6e-4815-a5ca-4b30dc678abe" providerId="ADAL" clId="{7A529210-29ED-4835-B2D1-56440E01738A}" dt="2024-03-06T13:17:44.715" v="193" actId="1076"/>
          <ac:spMkLst>
            <pc:docMk/>
            <pc:sldMk cId="0" sldId="256"/>
            <ac:spMk id="19" creationId="{00000000-0000-0000-0000-000000000000}"/>
          </ac:spMkLst>
        </pc:spChg>
        <pc:spChg chg="mod">
          <ac:chgData name="Natalin Lorente" userId="7fdad799-9e6e-4815-a5ca-4b30dc678abe" providerId="ADAL" clId="{7A529210-29ED-4835-B2D1-56440E01738A}" dt="2024-03-06T13:17:55.824" v="196" actId="1076"/>
          <ac:spMkLst>
            <pc:docMk/>
            <pc:sldMk cId="0" sldId="256"/>
            <ac:spMk id="20" creationId="{00000000-0000-0000-0000-000000000000}"/>
          </ac:spMkLst>
        </pc:spChg>
        <pc:spChg chg="mod">
          <ac:chgData name="Natalin Lorente" userId="7fdad799-9e6e-4815-a5ca-4b30dc678abe" providerId="ADAL" clId="{7A529210-29ED-4835-B2D1-56440E01738A}" dt="2024-03-06T13:06:07.819" v="117" actId="1076"/>
          <ac:spMkLst>
            <pc:docMk/>
            <pc:sldMk cId="0" sldId="256"/>
            <ac:spMk id="21" creationId="{00000000-0000-0000-0000-000000000000}"/>
          </ac:spMkLst>
        </pc:spChg>
        <pc:spChg chg="mod">
          <ac:chgData name="Natalin Lorente" userId="7fdad799-9e6e-4815-a5ca-4b30dc678abe" providerId="ADAL" clId="{7A529210-29ED-4835-B2D1-56440E01738A}" dt="2024-03-06T13:05:29.803" v="114" actId="14100"/>
          <ac:spMkLst>
            <pc:docMk/>
            <pc:sldMk cId="0" sldId="256"/>
            <ac:spMk id="22" creationId="{00000000-0000-0000-0000-000000000000}"/>
          </ac:spMkLst>
        </pc:spChg>
        <pc:spChg chg="mod">
          <ac:chgData name="Natalin Lorente" userId="7fdad799-9e6e-4815-a5ca-4b30dc678abe" providerId="ADAL" clId="{7A529210-29ED-4835-B2D1-56440E01738A}" dt="2024-03-06T13:18:16.845" v="198" actId="20577"/>
          <ac:spMkLst>
            <pc:docMk/>
            <pc:sldMk cId="0" sldId="256"/>
            <ac:spMk id="23" creationId="{00000000-0000-0000-0000-000000000000}"/>
          </ac:spMkLst>
        </pc:spChg>
        <pc:spChg chg="mod">
          <ac:chgData name="Natalin Lorente" userId="7fdad799-9e6e-4815-a5ca-4b30dc678abe" providerId="ADAL" clId="{7A529210-29ED-4835-B2D1-56440E01738A}" dt="2024-03-06T13:07:27.887" v="135" actId="1076"/>
          <ac:spMkLst>
            <pc:docMk/>
            <pc:sldMk cId="0" sldId="256"/>
            <ac:spMk id="24" creationId="{00000000-0000-0000-0000-000000000000}"/>
          </ac:spMkLst>
        </pc:spChg>
        <pc:spChg chg="mod">
          <ac:chgData name="Natalin Lorente" userId="7fdad799-9e6e-4815-a5ca-4b30dc678abe" providerId="ADAL" clId="{7A529210-29ED-4835-B2D1-56440E01738A}" dt="2024-03-06T12:58:57.977" v="65" actId="20577"/>
          <ac:spMkLst>
            <pc:docMk/>
            <pc:sldMk cId="0" sldId="256"/>
            <ac:spMk id="25" creationId="{00000000-0000-0000-0000-000000000000}"/>
          </ac:spMkLst>
        </pc:spChg>
        <pc:spChg chg="add del mod">
          <ac:chgData name="Natalin Lorente" userId="7fdad799-9e6e-4815-a5ca-4b30dc678abe" providerId="ADAL" clId="{7A529210-29ED-4835-B2D1-56440E01738A}" dt="2024-03-06T13:00:48.137" v="76" actId="478"/>
          <ac:spMkLst>
            <pc:docMk/>
            <pc:sldMk cId="0" sldId="256"/>
            <ac:spMk id="26" creationId="{762EDEE6-4EBB-D7B1-0E29-595EF0712860}"/>
          </ac:spMkLst>
        </pc:spChg>
        <pc:spChg chg="add mod">
          <ac:chgData name="Natalin Lorente" userId="7fdad799-9e6e-4815-a5ca-4b30dc678abe" providerId="ADAL" clId="{7A529210-29ED-4835-B2D1-56440E01738A}" dt="2024-03-06T13:16:16.226" v="185" actId="20577"/>
          <ac:spMkLst>
            <pc:docMk/>
            <pc:sldMk cId="0" sldId="256"/>
            <ac:spMk id="35" creationId="{D7EFCE36-BA0A-2339-F160-64067902C42A}"/>
          </ac:spMkLst>
        </pc:spChg>
        <pc:spChg chg="add mod">
          <ac:chgData name="Natalin Lorente" userId="7fdad799-9e6e-4815-a5ca-4b30dc678abe" providerId="ADAL" clId="{7A529210-29ED-4835-B2D1-56440E01738A}" dt="2024-03-06T13:06:30.040" v="129" actId="20577"/>
          <ac:spMkLst>
            <pc:docMk/>
            <pc:sldMk cId="0" sldId="256"/>
            <ac:spMk id="36" creationId="{1FBD232B-2AFB-122E-D00F-4EF3D818877B}"/>
          </ac:spMkLst>
        </pc:spChg>
        <pc:picChg chg="del">
          <ac:chgData name="Natalin Lorente" userId="7fdad799-9e6e-4815-a5ca-4b30dc678abe" providerId="ADAL" clId="{7A529210-29ED-4835-B2D1-56440E01738A}" dt="2024-03-06T12:57:17.537" v="0" actId="478"/>
          <ac:picMkLst>
            <pc:docMk/>
            <pc:sldMk cId="0" sldId="256"/>
            <ac:picMk id="27" creationId="{BD5D4B20-C6B2-BC57-2BA9-BBEF13A0C592}"/>
          </ac:picMkLst>
        </pc:picChg>
        <pc:picChg chg="del">
          <ac:chgData name="Natalin Lorente" userId="7fdad799-9e6e-4815-a5ca-4b30dc678abe" providerId="ADAL" clId="{7A529210-29ED-4835-B2D1-56440E01738A}" dt="2024-03-06T12:57:18.440" v="1" actId="478"/>
          <ac:picMkLst>
            <pc:docMk/>
            <pc:sldMk cId="0" sldId="256"/>
            <ac:picMk id="29" creationId="{FFB0D3C1-FD99-1E4D-40A1-C241E1D33A19}"/>
          </ac:picMkLst>
        </pc:picChg>
        <pc:picChg chg="add del mod">
          <ac:chgData name="Natalin Lorente" userId="7fdad799-9e6e-4815-a5ca-4b30dc678abe" providerId="ADAL" clId="{7A529210-29ED-4835-B2D1-56440E01738A}" dt="2024-03-06T13:02:47.067" v="92" actId="478"/>
          <ac:picMkLst>
            <pc:docMk/>
            <pc:sldMk cId="0" sldId="256"/>
            <ac:picMk id="30" creationId="{BEE3DBA7-2CB6-507F-C41C-51D0A1F31A24}"/>
          </ac:picMkLst>
        </pc:picChg>
        <pc:picChg chg="add mod">
          <ac:chgData name="Natalin Lorente" userId="7fdad799-9e6e-4815-a5ca-4b30dc678abe" providerId="ADAL" clId="{7A529210-29ED-4835-B2D1-56440E01738A}" dt="2024-03-06T13:04:18.164" v="107" actId="1076"/>
          <ac:picMkLst>
            <pc:docMk/>
            <pc:sldMk cId="0" sldId="256"/>
            <ac:picMk id="32" creationId="{78CC4383-E8BA-A0E7-9E59-E105207F3969}"/>
          </ac:picMkLst>
        </pc:picChg>
        <pc:picChg chg="add del">
          <ac:chgData name="Natalin Lorente" userId="7fdad799-9e6e-4815-a5ca-4b30dc678abe" providerId="ADAL" clId="{7A529210-29ED-4835-B2D1-56440E01738A}" dt="2024-03-06T13:03:28.908" v="100" actId="22"/>
          <ac:picMkLst>
            <pc:docMk/>
            <pc:sldMk cId="0" sldId="256"/>
            <ac:picMk id="34" creationId="{8D3136F0-D8F5-6835-A30A-CF61ABCFB24C}"/>
          </ac:picMkLst>
        </pc:picChg>
        <pc:picChg chg="add mod">
          <ac:chgData name="Natalin Lorente" userId="7fdad799-9e6e-4815-a5ca-4b30dc678abe" providerId="ADAL" clId="{7A529210-29ED-4835-B2D1-56440E01738A}" dt="2024-03-06T13:14:42.837" v="153" actId="1076"/>
          <ac:picMkLst>
            <pc:docMk/>
            <pc:sldMk cId="0" sldId="256"/>
            <ac:picMk id="38" creationId="{CD7ED7DA-8644-FA57-8417-4CA92B746235}"/>
          </ac:picMkLst>
        </pc:picChg>
        <pc:picChg chg="add mod">
          <ac:chgData name="Natalin Lorente" userId="7fdad799-9e6e-4815-a5ca-4b30dc678abe" providerId="ADAL" clId="{7A529210-29ED-4835-B2D1-56440E01738A}" dt="2024-03-06T13:14:55.355" v="158" actId="14100"/>
          <ac:picMkLst>
            <pc:docMk/>
            <pc:sldMk cId="0" sldId="256"/>
            <ac:picMk id="40" creationId="{E9AA8DBB-7CA2-8E7E-2134-E621E6F0762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CBF3B-F167-4939-B4FE-AB1E407D2BCB}" type="datetimeFigureOut">
              <a:rPr lang="en-AE" smtClean="0"/>
              <a:t>06/03/2024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16739-DD75-4509-A1A6-AF1261A33B8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3378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16739-DD75-4509-A1A6-AF1261A33B83}" type="slidenum">
              <a:rPr lang="en-AE" smtClean="0"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25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paywithspare.com/get-parent-app" TargetMode="External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englishcollegedubai.com/info-hub/cantee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hyperlink" Target="mailto:canteen-ec@swisscanonica.ae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hyperlink" Target="https://bit.ly/spare-ec-par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8188" y="9099182"/>
            <a:ext cx="2402364" cy="1020471"/>
          </a:xfrm>
          <a:custGeom>
            <a:avLst/>
            <a:gdLst/>
            <a:ahLst/>
            <a:cxnLst/>
            <a:rect l="l" t="t" r="r" b="b"/>
            <a:pathLst>
              <a:path w="2402364" h="1020471">
                <a:moveTo>
                  <a:pt x="0" y="0"/>
                </a:moveTo>
                <a:lnTo>
                  <a:pt x="2402363" y="0"/>
                </a:lnTo>
                <a:lnTo>
                  <a:pt x="2402363" y="1020471"/>
                </a:lnTo>
                <a:lnTo>
                  <a:pt x="0" y="10204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73554" y="1411627"/>
            <a:ext cx="5510747" cy="5990509"/>
          </a:xfrm>
          <a:custGeom>
            <a:avLst/>
            <a:gdLst/>
            <a:ahLst/>
            <a:cxnLst/>
            <a:rect l="l" t="t" r="r" b="b"/>
            <a:pathLst>
              <a:path w="5510747" h="5990509">
                <a:moveTo>
                  <a:pt x="0" y="0"/>
                </a:moveTo>
                <a:lnTo>
                  <a:pt x="5510747" y="0"/>
                </a:lnTo>
                <a:lnTo>
                  <a:pt x="5510747" y="5990509"/>
                </a:lnTo>
                <a:lnTo>
                  <a:pt x="0" y="59905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88492" t="-84930" r="-396022" b="-197094"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4" name="Freeform 4"/>
          <p:cNvSpPr/>
          <p:nvPr/>
        </p:nvSpPr>
        <p:spPr>
          <a:xfrm>
            <a:off x="310341" y="197534"/>
            <a:ext cx="1320214" cy="1320214"/>
          </a:xfrm>
          <a:custGeom>
            <a:avLst/>
            <a:gdLst/>
            <a:ahLst/>
            <a:cxnLst/>
            <a:rect l="l" t="t" r="r" b="b"/>
            <a:pathLst>
              <a:path w="1320214" h="1320214">
                <a:moveTo>
                  <a:pt x="0" y="0"/>
                </a:moveTo>
                <a:lnTo>
                  <a:pt x="1320214" y="0"/>
                </a:lnTo>
                <a:lnTo>
                  <a:pt x="1320214" y="1320214"/>
                </a:lnTo>
                <a:lnTo>
                  <a:pt x="0" y="13202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753214" y="3000775"/>
            <a:ext cx="1025341" cy="699795"/>
          </a:xfrm>
          <a:custGeom>
            <a:avLst/>
            <a:gdLst/>
            <a:ahLst/>
            <a:cxnLst/>
            <a:rect l="l" t="t" r="r" b="b"/>
            <a:pathLst>
              <a:path w="1025341" h="699795">
                <a:moveTo>
                  <a:pt x="0" y="0"/>
                </a:moveTo>
                <a:lnTo>
                  <a:pt x="1025341" y="0"/>
                </a:lnTo>
                <a:lnTo>
                  <a:pt x="1025341" y="699795"/>
                </a:lnTo>
                <a:lnTo>
                  <a:pt x="0" y="6997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6" name="Freeform 6"/>
          <p:cNvSpPr/>
          <p:nvPr/>
        </p:nvSpPr>
        <p:spPr>
          <a:xfrm>
            <a:off x="813455" y="2254150"/>
            <a:ext cx="904859" cy="651498"/>
          </a:xfrm>
          <a:custGeom>
            <a:avLst/>
            <a:gdLst/>
            <a:ahLst/>
            <a:cxnLst/>
            <a:rect l="l" t="t" r="r" b="b"/>
            <a:pathLst>
              <a:path w="904859" h="651498">
                <a:moveTo>
                  <a:pt x="0" y="0"/>
                </a:moveTo>
                <a:lnTo>
                  <a:pt x="904859" y="0"/>
                </a:lnTo>
                <a:lnTo>
                  <a:pt x="904859" y="651498"/>
                </a:lnTo>
                <a:lnTo>
                  <a:pt x="0" y="6514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6748074" y="1788045"/>
            <a:ext cx="2186506" cy="1181895"/>
          </a:xfrm>
          <a:custGeom>
            <a:avLst/>
            <a:gdLst/>
            <a:ahLst/>
            <a:cxnLst/>
            <a:rect l="l" t="t" r="r" b="b"/>
            <a:pathLst>
              <a:path w="2186506" h="1181895">
                <a:moveTo>
                  <a:pt x="0" y="0"/>
                </a:moveTo>
                <a:lnTo>
                  <a:pt x="2186506" y="0"/>
                </a:lnTo>
                <a:lnTo>
                  <a:pt x="2186506" y="1181895"/>
                </a:lnTo>
                <a:lnTo>
                  <a:pt x="0" y="1181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89487" t="-381631" r="-405313" b="-300160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TextBox 8"/>
          <p:cNvSpPr txBox="1"/>
          <p:nvPr/>
        </p:nvSpPr>
        <p:spPr>
          <a:xfrm>
            <a:off x="6924821" y="2158214"/>
            <a:ext cx="1833829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4"/>
              </a:lnSpc>
            </a:pPr>
            <a:r>
              <a:rPr lang="en-US" sz="2096" dirty="0">
                <a:solidFill>
                  <a:srgbClr val="9E172F"/>
                </a:solidFill>
                <a:latin typeface="One Little Font"/>
              </a:rPr>
              <a:t>Termly Plan</a:t>
            </a:r>
          </a:p>
        </p:txBody>
      </p:sp>
      <p:sp>
        <p:nvSpPr>
          <p:cNvPr id="9" name="Freeform 9"/>
          <p:cNvSpPr/>
          <p:nvPr/>
        </p:nvSpPr>
        <p:spPr>
          <a:xfrm>
            <a:off x="8939411" y="1748649"/>
            <a:ext cx="2102676" cy="1210136"/>
          </a:xfrm>
          <a:custGeom>
            <a:avLst/>
            <a:gdLst/>
            <a:ahLst/>
            <a:cxnLst/>
            <a:rect l="l" t="t" r="r" b="b"/>
            <a:pathLst>
              <a:path w="2102676" h="1210136">
                <a:moveTo>
                  <a:pt x="0" y="0"/>
                </a:moveTo>
                <a:lnTo>
                  <a:pt x="2102676" y="0"/>
                </a:lnTo>
                <a:lnTo>
                  <a:pt x="2102676" y="1210136"/>
                </a:lnTo>
                <a:lnTo>
                  <a:pt x="0" y="1210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97041" t="-370391" r="-421472" b="-293156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11125200" y="1768347"/>
            <a:ext cx="2186506" cy="1181895"/>
          </a:xfrm>
          <a:custGeom>
            <a:avLst/>
            <a:gdLst/>
            <a:ahLst/>
            <a:cxnLst/>
            <a:rect l="l" t="t" r="r" b="b"/>
            <a:pathLst>
              <a:path w="2186506" h="1181895">
                <a:moveTo>
                  <a:pt x="0" y="0"/>
                </a:moveTo>
                <a:lnTo>
                  <a:pt x="2186505" y="0"/>
                </a:lnTo>
                <a:lnTo>
                  <a:pt x="2186505" y="1181895"/>
                </a:lnTo>
                <a:lnTo>
                  <a:pt x="0" y="1181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89487" t="-381631" r="-405313" b="-300160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/>
          <p:cNvSpPr/>
          <p:nvPr/>
        </p:nvSpPr>
        <p:spPr>
          <a:xfrm>
            <a:off x="13306874" y="1768347"/>
            <a:ext cx="2186506" cy="1181895"/>
          </a:xfrm>
          <a:custGeom>
            <a:avLst/>
            <a:gdLst/>
            <a:ahLst/>
            <a:cxnLst/>
            <a:rect l="l" t="t" r="r" b="b"/>
            <a:pathLst>
              <a:path w="2186506" h="1181895">
                <a:moveTo>
                  <a:pt x="0" y="0"/>
                </a:moveTo>
                <a:lnTo>
                  <a:pt x="2186506" y="0"/>
                </a:lnTo>
                <a:lnTo>
                  <a:pt x="2186506" y="1181895"/>
                </a:lnTo>
                <a:lnTo>
                  <a:pt x="0" y="1181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89487" t="-381631" r="-405313" b="-300160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Freeform 12"/>
          <p:cNvSpPr/>
          <p:nvPr/>
        </p:nvSpPr>
        <p:spPr>
          <a:xfrm>
            <a:off x="15412780" y="1768347"/>
            <a:ext cx="2186506" cy="1181895"/>
          </a:xfrm>
          <a:custGeom>
            <a:avLst/>
            <a:gdLst/>
            <a:ahLst/>
            <a:cxnLst/>
            <a:rect l="l" t="t" r="r" b="b"/>
            <a:pathLst>
              <a:path w="2186506" h="1181895">
                <a:moveTo>
                  <a:pt x="0" y="0"/>
                </a:moveTo>
                <a:lnTo>
                  <a:pt x="2186506" y="0"/>
                </a:lnTo>
                <a:lnTo>
                  <a:pt x="2186506" y="1181895"/>
                </a:lnTo>
                <a:lnTo>
                  <a:pt x="0" y="1181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89487" t="-381631" r="-405313" b="-300160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Freeform 13"/>
          <p:cNvSpPr/>
          <p:nvPr/>
        </p:nvSpPr>
        <p:spPr>
          <a:xfrm>
            <a:off x="8051431" y="4306125"/>
            <a:ext cx="2395566" cy="2395566"/>
          </a:xfrm>
          <a:custGeom>
            <a:avLst/>
            <a:gdLst/>
            <a:ahLst/>
            <a:cxnLst/>
            <a:rect l="l" t="t" r="r" b="b"/>
            <a:pathLst>
              <a:path w="2395566" h="2395566">
                <a:moveTo>
                  <a:pt x="0" y="0"/>
                </a:moveTo>
                <a:lnTo>
                  <a:pt x="2395566" y="0"/>
                </a:lnTo>
                <a:lnTo>
                  <a:pt x="2395566" y="2395566"/>
                </a:lnTo>
                <a:lnTo>
                  <a:pt x="0" y="23955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TextBox 15"/>
          <p:cNvSpPr txBox="1"/>
          <p:nvPr/>
        </p:nvSpPr>
        <p:spPr>
          <a:xfrm>
            <a:off x="503787" y="4687292"/>
            <a:ext cx="455160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42"/>
              </a:lnSpc>
            </a:pPr>
            <a:r>
              <a:rPr lang="en-US" sz="2530" dirty="0">
                <a:solidFill>
                  <a:srgbClr val="9E172F"/>
                </a:solidFill>
                <a:latin typeface="One Little Font"/>
              </a:rPr>
              <a:t>Term 3 Plan</a:t>
            </a:r>
          </a:p>
          <a:p>
            <a:pPr algn="ctr">
              <a:lnSpc>
                <a:spcPts val="3542"/>
              </a:lnSpc>
            </a:pPr>
            <a:r>
              <a:rPr lang="en-US" sz="2530" dirty="0">
                <a:solidFill>
                  <a:srgbClr val="9E172F"/>
                </a:solidFill>
                <a:latin typeface="One Little Font"/>
              </a:rPr>
              <a:t>(Monday to Thursday)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9955" y="5577526"/>
            <a:ext cx="4551608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46"/>
              </a:lnSpc>
              <a:spcBef>
                <a:spcPct val="0"/>
              </a:spcBef>
            </a:pPr>
            <a:r>
              <a:rPr lang="en-US" sz="2533" dirty="0">
                <a:solidFill>
                  <a:srgbClr val="000000"/>
                </a:solidFill>
                <a:latin typeface="One Little Font"/>
              </a:rPr>
              <a:t>FS: 1049 AED</a:t>
            </a:r>
          </a:p>
          <a:p>
            <a:pPr algn="ctr">
              <a:lnSpc>
                <a:spcPts val="3546"/>
              </a:lnSpc>
              <a:spcBef>
                <a:spcPct val="0"/>
              </a:spcBef>
            </a:pPr>
            <a:r>
              <a:rPr lang="en-US" sz="2533" dirty="0">
                <a:solidFill>
                  <a:srgbClr val="000000"/>
                </a:solidFill>
                <a:latin typeface="One Little Font"/>
              </a:rPr>
              <a:t>Y1 – Y6: 1136 AED</a:t>
            </a:r>
          </a:p>
          <a:p>
            <a:pPr algn="ctr">
              <a:lnSpc>
                <a:spcPts val="3546"/>
              </a:lnSpc>
              <a:spcBef>
                <a:spcPct val="0"/>
              </a:spcBef>
            </a:pPr>
            <a:r>
              <a:rPr lang="en-US" sz="2533" dirty="0">
                <a:solidFill>
                  <a:srgbClr val="000000"/>
                </a:solidFill>
                <a:latin typeface="One Little Font"/>
              </a:rPr>
              <a:t>Y7 – Y13: 1224 AED</a:t>
            </a:r>
          </a:p>
          <a:p>
            <a:pPr algn="ctr">
              <a:lnSpc>
                <a:spcPts val="3546"/>
              </a:lnSpc>
              <a:spcBef>
                <a:spcPct val="0"/>
              </a:spcBef>
            </a:pPr>
            <a:endParaRPr lang="en-US" sz="2533" dirty="0">
              <a:solidFill>
                <a:srgbClr val="000000"/>
              </a:solidFill>
              <a:latin typeface="One Little Fon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030727" y="2183489"/>
            <a:ext cx="1787451" cy="356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4"/>
              </a:lnSpc>
            </a:pPr>
            <a:r>
              <a:rPr lang="en-US" sz="2096" dirty="0">
                <a:solidFill>
                  <a:srgbClr val="9E172F"/>
                </a:solidFill>
                <a:latin typeface="One Little Font"/>
              </a:rPr>
              <a:t>Monthly Plan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309332" y="2165245"/>
            <a:ext cx="1833829" cy="374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4"/>
              </a:lnSpc>
            </a:pPr>
            <a:r>
              <a:rPr lang="en-US" sz="2096" dirty="0">
                <a:solidFill>
                  <a:srgbClr val="9E172F"/>
                </a:solidFill>
                <a:latin typeface="One Little Font"/>
              </a:rPr>
              <a:t>Daily Meal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488435" y="2176306"/>
            <a:ext cx="1849416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4"/>
              </a:lnSpc>
            </a:pPr>
            <a:r>
              <a:rPr lang="en-US" sz="2096" dirty="0">
                <a:solidFill>
                  <a:srgbClr val="9E172F"/>
                </a:solidFill>
                <a:latin typeface="One Little Font"/>
              </a:rPr>
              <a:t>Voucher Booklet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560935" y="2199694"/>
            <a:ext cx="1906236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4"/>
              </a:lnSpc>
            </a:pPr>
            <a:r>
              <a:rPr lang="en-US" sz="2096" dirty="0">
                <a:solidFill>
                  <a:srgbClr val="9E172F"/>
                </a:solidFill>
                <a:latin typeface="One Little Font"/>
              </a:rPr>
              <a:t>Grab n’ Go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190461" y="3307989"/>
            <a:ext cx="6256406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One Little Font"/>
              </a:rPr>
              <a:t>The school canteen is cashless</a:t>
            </a:r>
          </a:p>
          <a:p>
            <a:pPr algn="ctr">
              <a:lnSpc>
                <a:spcPts val="2987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One Little Font"/>
              </a:rPr>
              <a:t>Please scan the QR code or click </a:t>
            </a:r>
            <a:r>
              <a:rPr lang="en-US" sz="2133" u="sng" dirty="0">
                <a:solidFill>
                  <a:srgbClr val="C00000"/>
                </a:solidFill>
                <a:latin typeface="One Little Font"/>
                <a:hlinkClick r:id="rId13" tooltip="https://www.paywithspare.com/get-parent-ap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133" dirty="0">
                <a:solidFill>
                  <a:srgbClr val="C00000"/>
                </a:solidFill>
                <a:latin typeface="One Little Font"/>
              </a:rPr>
              <a:t> </a:t>
            </a:r>
            <a:r>
              <a:rPr lang="en-US" sz="2133" dirty="0">
                <a:solidFill>
                  <a:srgbClr val="000000"/>
                </a:solidFill>
                <a:latin typeface="One Little Font"/>
              </a:rPr>
              <a:t>to download the app</a:t>
            </a:r>
          </a:p>
          <a:p>
            <a:pPr algn="ctr">
              <a:lnSpc>
                <a:spcPts val="2987"/>
              </a:lnSpc>
              <a:spcBef>
                <a:spcPct val="0"/>
              </a:spcBef>
            </a:pPr>
            <a:endParaRPr lang="en-US" sz="2133" dirty="0">
              <a:solidFill>
                <a:srgbClr val="000000"/>
              </a:solidFill>
              <a:latin typeface="One Little Font"/>
            </a:endParaRPr>
          </a:p>
          <a:p>
            <a:pPr algn="ctr">
              <a:lnSpc>
                <a:spcPts val="2987"/>
              </a:lnSpc>
              <a:spcBef>
                <a:spcPct val="0"/>
              </a:spcBef>
            </a:pPr>
            <a:endParaRPr lang="en-US" sz="2133" dirty="0">
              <a:solidFill>
                <a:srgbClr val="000000"/>
              </a:solidFill>
              <a:latin typeface="One Little Font"/>
            </a:endParaRPr>
          </a:p>
          <a:p>
            <a:pPr algn="ctr">
              <a:lnSpc>
                <a:spcPts val="2987"/>
              </a:lnSpc>
              <a:spcBef>
                <a:spcPct val="0"/>
              </a:spcBef>
            </a:pPr>
            <a:endParaRPr lang="en-US" sz="2133" dirty="0">
              <a:solidFill>
                <a:srgbClr val="000000"/>
              </a:solidFill>
              <a:latin typeface="One Little Font"/>
            </a:endParaRPr>
          </a:p>
          <a:p>
            <a:pPr algn="ctr">
              <a:lnSpc>
                <a:spcPts val="2987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One Little Font"/>
              </a:rPr>
              <a:t> </a:t>
            </a:r>
          </a:p>
          <a:p>
            <a:pPr algn="ctr">
              <a:lnSpc>
                <a:spcPts val="2987"/>
              </a:lnSpc>
              <a:spcBef>
                <a:spcPct val="0"/>
              </a:spcBef>
            </a:pPr>
            <a:endParaRPr lang="en-US" sz="2133" dirty="0">
              <a:solidFill>
                <a:srgbClr val="000000"/>
              </a:solidFill>
              <a:latin typeface="One Little Font"/>
            </a:endParaRPr>
          </a:p>
          <a:p>
            <a:pPr algn="ctr">
              <a:lnSpc>
                <a:spcPts val="2987"/>
              </a:lnSpc>
              <a:spcBef>
                <a:spcPct val="0"/>
              </a:spcBef>
            </a:pPr>
            <a:endParaRPr lang="en-US" sz="2133" dirty="0">
              <a:solidFill>
                <a:srgbClr val="000000"/>
              </a:solidFill>
              <a:latin typeface="One Little Font"/>
            </a:endParaRPr>
          </a:p>
          <a:p>
            <a:pPr algn="ctr">
              <a:lnSpc>
                <a:spcPts val="2987"/>
              </a:lnSpc>
              <a:spcBef>
                <a:spcPct val="0"/>
              </a:spcBef>
            </a:pPr>
            <a:endParaRPr lang="en-US" sz="2133" dirty="0">
              <a:solidFill>
                <a:srgbClr val="000000"/>
              </a:solidFill>
              <a:latin typeface="One Little Font"/>
            </a:endParaRPr>
          </a:p>
          <a:p>
            <a:pPr algn="ctr">
              <a:lnSpc>
                <a:spcPts val="2987"/>
              </a:lnSpc>
              <a:spcBef>
                <a:spcPct val="0"/>
              </a:spcBef>
            </a:pPr>
            <a:endParaRPr lang="en-US" sz="2133" dirty="0">
              <a:solidFill>
                <a:srgbClr val="000000"/>
              </a:solidFill>
              <a:latin typeface="One Little Font"/>
            </a:endParaRPr>
          </a:p>
          <a:p>
            <a:pPr algn="ctr">
              <a:lnSpc>
                <a:spcPts val="2987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One Little Font"/>
              </a:rPr>
              <a:t>For the step-by-step guide on how to use the application, please follow the detailed description available </a:t>
            </a:r>
            <a:r>
              <a:rPr lang="en-US" sz="2133" u="sng" dirty="0">
                <a:solidFill>
                  <a:srgbClr val="C00000"/>
                </a:solidFill>
                <a:latin typeface="One Little Font"/>
                <a:hlinkClick r:id="rId14" tooltip="https://bit.ly/spare-ec-paren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91610" y="8102929"/>
            <a:ext cx="6315209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4"/>
              </a:lnSpc>
              <a:spcBef>
                <a:spcPct val="0"/>
              </a:spcBef>
            </a:pPr>
            <a:r>
              <a:rPr lang="en-US" sz="2096" dirty="0">
                <a:solidFill>
                  <a:srgbClr val="000000"/>
                </a:solidFill>
                <a:latin typeface="One Little Font"/>
              </a:rPr>
              <a:t>Subscriptions: Open 8th to 25th monthly</a:t>
            </a:r>
          </a:p>
          <a:p>
            <a:pPr algn="ctr">
              <a:lnSpc>
                <a:spcPts val="2934"/>
              </a:lnSpc>
              <a:spcBef>
                <a:spcPct val="0"/>
              </a:spcBef>
            </a:pPr>
            <a:r>
              <a:rPr lang="en-US" sz="2096" dirty="0">
                <a:solidFill>
                  <a:srgbClr val="000000"/>
                </a:solidFill>
                <a:latin typeface="One Little Font"/>
              </a:rPr>
              <a:t>Late Purchases: Daily Meal Prices, no extra bundle discounts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091835" y="3683996"/>
            <a:ext cx="4337573" cy="4834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2527" lvl="1" indent="-226263">
              <a:lnSpc>
                <a:spcPts val="2934"/>
              </a:lnSpc>
              <a:buFont typeface="Arial"/>
              <a:buChar char="•"/>
            </a:pPr>
            <a:r>
              <a:rPr lang="en-US" sz="2096" dirty="0">
                <a:solidFill>
                  <a:srgbClr val="000000"/>
                </a:solidFill>
                <a:latin typeface="One Little Font"/>
              </a:rPr>
              <a:t>Student canteen ID: Required daily for meals &amp; Grab n’ Go</a:t>
            </a:r>
          </a:p>
          <a:p>
            <a:pPr marL="452527" lvl="1" indent="-226263">
              <a:lnSpc>
                <a:spcPts val="2934"/>
              </a:lnSpc>
              <a:buFont typeface="Arial"/>
              <a:buChar char="•"/>
            </a:pPr>
            <a:r>
              <a:rPr lang="en-US" sz="2096" dirty="0">
                <a:solidFill>
                  <a:srgbClr val="000000"/>
                </a:solidFill>
                <a:latin typeface="One Little Font"/>
              </a:rPr>
              <a:t>Family Balance: Share a family account, one recharge for all children. You can set limits in the child’s settings.</a:t>
            </a:r>
          </a:p>
          <a:p>
            <a:pPr marL="452527" lvl="1" indent="-226263">
              <a:lnSpc>
                <a:spcPts val="2934"/>
              </a:lnSpc>
              <a:buFont typeface="Arial"/>
              <a:buChar char="•"/>
            </a:pPr>
            <a:r>
              <a:rPr lang="en-US" sz="2096">
                <a:solidFill>
                  <a:srgbClr val="000000"/>
                </a:solidFill>
                <a:latin typeface="One Little Font"/>
              </a:rPr>
              <a:t>Absence &amp; Cancellations</a:t>
            </a:r>
            <a:r>
              <a:rPr lang="en-US" sz="2096" dirty="0">
                <a:solidFill>
                  <a:srgbClr val="000000"/>
                </a:solidFill>
                <a:latin typeface="One Little Font"/>
              </a:rPr>
              <a:t>: for reimbursement, 48 hours notice is required and will be credited to the family account.</a:t>
            </a:r>
          </a:p>
          <a:p>
            <a:pPr marL="452527" lvl="1" indent="-226263">
              <a:lnSpc>
                <a:spcPts val="2934"/>
              </a:lnSpc>
              <a:buFont typeface="Arial"/>
              <a:buChar char="•"/>
            </a:pPr>
            <a:r>
              <a:rPr lang="en-US" sz="2096" dirty="0">
                <a:solidFill>
                  <a:srgbClr val="000000"/>
                </a:solidFill>
                <a:latin typeface="One Little Font"/>
              </a:rPr>
              <a:t>Cancellation: Email </a:t>
            </a:r>
            <a:br>
              <a:rPr lang="en-US" sz="2096" dirty="0">
                <a:solidFill>
                  <a:srgbClr val="000000"/>
                </a:solidFill>
                <a:latin typeface="One Little Font"/>
              </a:rPr>
            </a:br>
            <a:r>
              <a:rPr lang="en-US" sz="2096" dirty="0">
                <a:solidFill>
                  <a:srgbClr val="C00000"/>
                </a:solidFill>
                <a:latin typeface="One Little Fon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canteen-ec@swisscanonica.ae</a:t>
            </a:r>
            <a:r>
              <a:rPr lang="en-US" sz="2096" dirty="0">
                <a:solidFill>
                  <a:srgbClr val="C00000"/>
                </a:solidFill>
                <a:latin typeface="One Little Font"/>
              </a:rPr>
              <a:t> </a:t>
            </a:r>
            <a:r>
              <a:rPr lang="en-US" sz="2096" dirty="0">
                <a:solidFill>
                  <a:srgbClr val="000000"/>
                </a:solidFill>
                <a:latin typeface="One Little Font"/>
              </a:rPr>
              <a:t>, 15 days notice for Monthly/Term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757848" y="9412933"/>
            <a:ext cx="6315209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4"/>
              </a:lnSpc>
            </a:pPr>
            <a:r>
              <a:rPr lang="en-US" sz="2096" dirty="0">
                <a:solidFill>
                  <a:srgbClr val="000000"/>
                </a:solidFill>
                <a:latin typeface="One Little Font"/>
              </a:rPr>
              <a:t>For more detailed information visit:</a:t>
            </a:r>
          </a:p>
          <a:p>
            <a:pPr algn="ctr">
              <a:lnSpc>
                <a:spcPts val="2934"/>
              </a:lnSpc>
            </a:pPr>
            <a:r>
              <a:rPr lang="en-US" sz="2096" u="sng" dirty="0">
                <a:solidFill>
                  <a:srgbClr val="C00000"/>
                </a:solidFill>
                <a:latin typeface="One Little Font"/>
                <a:hlinkClick r:id="rId16" tooltip="https://englishcollegedubai.com/info-hub/cantee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englishcollegedubai.com/info-hub/canteen</a:t>
            </a:r>
          </a:p>
          <a:p>
            <a:pPr algn="ctr">
              <a:lnSpc>
                <a:spcPts val="2934"/>
              </a:lnSpc>
              <a:spcBef>
                <a:spcPct val="0"/>
              </a:spcBef>
            </a:pPr>
            <a:endParaRPr lang="en-US" sz="2096" u="sng" dirty="0">
              <a:solidFill>
                <a:srgbClr val="0000FF"/>
              </a:solidFill>
              <a:latin typeface="One Little Font"/>
              <a:hlinkClick r:id="rId16" tooltip="https://englishcollegedubai.com/info-hub/canteen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742405" y="388059"/>
            <a:ext cx="1603088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52"/>
              </a:lnSpc>
            </a:pPr>
            <a:r>
              <a:rPr lang="en-US" sz="6823" dirty="0">
                <a:solidFill>
                  <a:srgbClr val="9E172F"/>
                </a:solidFill>
                <a:latin typeface="One Little Font"/>
              </a:rPr>
              <a:t>Term 3 &amp; April Subscriptions are now OPEN!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8CC4383-E8BA-A0E7-9E59-E105207F39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0963" y="7287265"/>
            <a:ext cx="5037257" cy="2880610"/>
          </a:xfrm>
          <a:prstGeom prst="rect">
            <a:avLst/>
          </a:prstGeom>
        </p:spPr>
      </p:pic>
      <p:sp>
        <p:nvSpPr>
          <p:cNvPr id="35" name="TextBox 16">
            <a:extLst>
              <a:ext uri="{FF2B5EF4-FFF2-40B4-BE49-F238E27FC236}">
                <a16:creationId xmlns:a16="http://schemas.microsoft.com/office/drawing/2014/main" id="{D7EFCE36-BA0A-2339-F160-64067902C42A}"/>
              </a:ext>
            </a:extLst>
          </p:cNvPr>
          <p:cNvSpPr txBox="1"/>
          <p:nvPr/>
        </p:nvSpPr>
        <p:spPr>
          <a:xfrm>
            <a:off x="553123" y="8507614"/>
            <a:ext cx="4551608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46"/>
              </a:lnSpc>
              <a:spcBef>
                <a:spcPct val="0"/>
              </a:spcBef>
            </a:pPr>
            <a:r>
              <a:rPr lang="en-US" sz="2533" dirty="0">
                <a:solidFill>
                  <a:srgbClr val="000000"/>
                </a:solidFill>
                <a:latin typeface="One Little Font"/>
              </a:rPr>
              <a:t>FS: 240 AED</a:t>
            </a:r>
          </a:p>
          <a:p>
            <a:pPr algn="ctr">
              <a:lnSpc>
                <a:spcPts val="3546"/>
              </a:lnSpc>
              <a:spcBef>
                <a:spcPct val="0"/>
              </a:spcBef>
            </a:pPr>
            <a:r>
              <a:rPr lang="en-US" sz="2533" dirty="0">
                <a:solidFill>
                  <a:srgbClr val="000000"/>
                </a:solidFill>
                <a:latin typeface="One Little Font"/>
              </a:rPr>
              <a:t>Y1 – Y6: 260 AED</a:t>
            </a:r>
          </a:p>
          <a:p>
            <a:pPr algn="ctr">
              <a:lnSpc>
                <a:spcPts val="3546"/>
              </a:lnSpc>
              <a:spcBef>
                <a:spcPct val="0"/>
              </a:spcBef>
            </a:pPr>
            <a:r>
              <a:rPr lang="en-US" sz="2533" dirty="0">
                <a:solidFill>
                  <a:srgbClr val="000000"/>
                </a:solidFill>
                <a:latin typeface="One Little Font"/>
              </a:rPr>
              <a:t>Y7 – Y13: 280 AED</a:t>
            </a:r>
          </a:p>
          <a:p>
            <a:pPr algn="ctr">
              <a:lnSpc>
                <a:spcPts val="3546"/>
              </a:lnSpc>
              <a:spcBef>
                <a:spcPct val="0"/>
              </a:spcBef>
            </a:pPr>
            <a:endParaRPr lang="en-US" sz="2533" dirty="0">
              <a:solidFill>
                <a:srgbClr val="000000"/>
              </a:solidFill>
              <a:latin typeface="One Little Font"/>
            </a:endParaRP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1FBD232B-2AFB-122E-D00F-4EF3D818877B}"/>
              </a:ext>
            </a:extLst>
          </p:cNvPr>
          <p:cNvSpPr txBox="1"/>
          <p:nvPr/>
        </p:nvSpPr>
        <p:spPr>
          <a:xfrm>
            <a:off x="525803" y="7598307"/>
            <a:ext cx="455160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42"/>
              </a:lnSpc>
            </a:pPr>
            <a:r>
              <a:rPr lang="en-US" sz="2530" dirty="0">
                <a:solidFill>
                  <a:srgbClr val="9E172F"/>
                </a:solidFill>
                <a:latin typeface="One Little Font"/>
              </a:rPr>
              <a:t>April Monthly Plan</a:t>
            </a:r>
          </a:p>
          <a:p>
            <a:pPr algn="ctr">
              <a:lnSpc>
                <a:spcPts val="3542"/>
              </a:lnSpc>
            </a:pPr>
            <a:r>
              <a:rPr lang="en-US" sz="2530" dirty="0">
                <a:solidFill>
                  <a:srgbClr val="9E172F"/>
                </a:solidFill>
                <a:latin typeface="One Little Font"/>
              </a:rPr>
              <a:t>(Monday to Thursday)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D7ED7DA-8644-FA57-8417-4CA92B74623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55879" y="2402245"/>
            <a:ext cx="1285422" cy="12722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9AA8DBB-7CA2-8E7E-2134-E621E6F0762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52800" y="2400300"/>
            <a:ext cx="1498001" cy="12836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211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One Little Font</vt:lpstr>
      <vt:lpstr>Arial</vt:lpstr>
      <vt:lpstr>Calibri</vt:lpstr>
      <vt:lpstr>Aptos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 MENU</dc:title>
  <cp:lastModifiedBy>Natalin Lorente</cp:lastModifiedBy>
  <cp:revision>5</cp:revision>
  <dcterms:created xsi:type="dcterms:W3CDTF">2006-08-16T00:00:00Z</dcterms:created>
  <dcterms:modified xsi:type="dcterms:W3CDTF">2024-03-06T13:18:25Z</dcterms:modified>
  <dc:identifier>DAF6rtbcutI</dc:identifier>
</cp:coreProperties>
</file>